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3" r:id="rId5"/>
    <p:sldId id="261" r:id="rId6"/>
    <p:sldId id="264" r:id="rId7"/>
    <p:sldId id="265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DE896-8351-0DD8-DAF6-0EAB8010B1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1ED6F9-0C7A-004F-A994-10FB8096B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8801B-BC9E-D153-D65F-D2A324D6E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7E812-497F-4E2D-9E3D-F365C46B9362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5379FB-C668-FA81-B8B1-DE2BB1984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C0D99-67BF-8BCE-EFD0-F433875F0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45D01-1CB6-4604-93E6-EFAE54CC5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674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05261-3118-E6BF-98FE-F59B79965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17D9D6-E398-B01D-0E5E-66151769B6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66919F-BF0B-7521-F1FA-BA61B9F92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7E812-497F-4E2D-9E3D-F365C46B9362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92216-62FB-C458-6191-708953591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80D637-F75C-C515-6B21-5FF3DAAAD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45D01-1CB6-4604-93E6-EFAE54CC5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248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EB2BA6-CE94-F70E-4024-F1DD504A01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6B26AF-4FD9-80C2-D15B-7807E87FA5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F59A0-F529-0899-D328-337CA741F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7E812-497F-4E2D-9E3D-F365C46B9362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B8D9D4-AEE3-6977-EB4E-F25E79D70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E291C-61C8-F81F-CC95-4EEE65C1E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45D01-1CB6-4604-93E6-EFAE54CC5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945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6543C-0B65-6F77-CCB7-407DDD45C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C52B3-1E76-D529-CA7A-FF1F7096C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B4D31-50E3-FD24-1D45-C5EB58D04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7E812-497F-4E2D-9E3D-F365C46B9362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A6329-E859-3948-5B92-FF7C1A6AE9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3EFE36-135D-C727-5DE1-C921C27F3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45D01-1CB6-4604-93E6-EFAE54CC5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529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C126D-02A5-DC96-0A1C-F8E5768D7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7DC2DD-6FFF-18EF-88DC-E0BCE254A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C371F7-B236-6499-8DC6-8411D0278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7E812-497F-4E2D-9E3D-F365C46B9362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1886B2-2538-4C4F-0AD7-15AF8FA50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C68673-C2DE-D23C-CB88-6CE2BCFFD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45D01-1CB6-4604-93E6-EFAE54CC5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677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92779-A30F-E156-4B4E-FEFA8D040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D5101-CCD5-E93D-106B-5678C727A2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26C4F2-4A16-B989-64BF-8BB17AB95E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178573-7D9B-4BDF-199D-E5D678167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7E812-497F-4E2D-9E3D-F365C46B9362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CD4B1D-19B0-8EBE-BBA9-31F5CBA31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D5BEE3-2C84-46CC-F4AF-E5DCD9629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45D01-1CB6-4604-93E6-EFAE54CC5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51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E70E5-B4C2-15E5-ED82-1AF455EE8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9EA481-7A40-73A3-CA52-0F1F1F48A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67DB53-1E4D-9CCA-30AB-967CF32D56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F97E1F-5D29-8631-BB35-287728669C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0E71F5-08EF-DCB5-C561-E0A402DD17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0074904-C623-2228-E4C7-AABACB0D2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7E812-497F-4E2D-9E3D-F365C46B9362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610A6F-9D02-C003-47B9-37EB5D2E5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222569-2E8D-9F80-A24C-B7153A56D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45D01-1CB6-4604-93E6-EFAE54CC5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673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4222C-EF1C-F9D3-061C-6DBB51326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64C166-2C47-BE9B-DE48-73EFEA234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7E812-497F-4E2D-9E3D-F365C46B9362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F2DE92-8CC1-47E9-834C-2F6457068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B3D561-4922-4B24-4D30-4A7BA518A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45D01-1CB6-4604-93E6-EFAE54CC5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727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A1609F-F282-AB7F-211F-94E01E29B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7E812-497F-4E2D-9E3D-F365C46B9362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DEE4A7-FEC5-8BC6-462B-3777802F6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A9A55F-C1AE-D80F-765F-26932EEBA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45D01-1CB6-4604-93E6-EFAE54CC5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910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5748C-B7B9-00BE-0CDB-603CC9E65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04DDB-7BB4-1D3E-C45A-F094DA12A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2639C2-A7A0-49CC-10D3-EB9DFFCD95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2908D-1E0B-DEAA-CF27-59452039F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7E812-497F-4E2D-9E3D-F365C46B9362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CDFD6A-9583-F6D0-038B-59964DF86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D06127-A05D-D892-0196-D17F29E6A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45D01-1CB6-4604-93E6-EFAE54CC5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07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56111-5BDB-0615-A6EF-8F7191120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12532F-60BD-6BA2-4536-5E973AF823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70803-0EB6-C210-DB2A-10B6DEF160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98A0F3-2F62-C797-7F71-9EA5FAF66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27E812-497F-4E2D-9E3D-F365C46B9362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F9226C-4441-2CB3-D464-C9AD5DCBF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2C763F-9661-368A-C16C-C0CC4B306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B45D01-1CB6-4604-93E6-EFAE54CC5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58642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1ADD35-74A7-46B5-FFA5-ED60ED067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684F2-A98B-9AB7-82F8-383F5E593B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58226-8621-BC6F-B248-56BA0DD21A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27E812-497F-4E2D-9E3D-F365C46B9362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310197-4160-EDDB-A6D0-2F8CFD3FC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31D4E-0033-D568-6FAA-6CB5E39F16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B45D01-1CB6-4604-93E6-EFAE54CC5C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360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E12-18B2-4833-BED1-08358F0956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0042" y="-107576"/>
            <a:ext cx="9144000" cy="3537326"/>
          </a:xfrm>
        </p:spPr>
        <p:txBody>
          <a:bodyPr>
            <a:noAutofit/>
          </a:bodyPr>
          <a:lstStyle/>
          <a:p>
            <a:r>
              <a:rPr lang="en-US" sz="5800" b="1" dirty="0"/>
              <a:t>University Management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E45DAA-B158-4DD2-8D6F-11B27B7E1E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52337" y="3429750"/>
            <a:ext cx="9144000" cy="568909"/>
          </a:xfrm>
        </p:spPr>
        <p:txBody>
          <a:bodyPr/>
          <a:lstStyle/>
          <a:p>
            <a:r>
              <a:rPr lang="en-US" b="1" dirty="0"/>
              <a:t>Subject: </a:t>
            </a:r>
            <a:r>
              <a:rPr lang="en-US" dirty="0"/>
              <a:t>Database Management Systems (DBMS) </a:t>
            </a:r>
          </a:p>
        </p:txBody>
      </p:sp>
    </p:spTree>
    <p:extLst>
      <p:ext uri="{BB962C8B-B14F-4D97-AF65-F5344CB8AC3E}">
        <p14:creationId xmlns:p14="http://schemas.microsoft.com/office/powerpoint/2010/main" val="349645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6C6F5-647C-4C08-A8B9-74EF5F3CC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364" y="347196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dirty="0"/>
              <a:t>Group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5E597-7423-479D-A14A-8EE51AB63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364" y="2291789"/>
            <a:ext cx="10515600" cy="4351338"/>
          </a:xfrm>
        </p:spPr>
        <p:txBody>
          <a:bodyPr>
            <a:normAutofit/>
          </a:bodyPr>
          <a:lstStyle/>
          <a:p>
            <a:r>
              <a:rPr lang="en-US" sz="4000" dirty="0"/>
              <a:t>Muhammad Abdur-Rehman  (FA20 BSCS 022)</a:t>
            </a:r>
          </a:p>
          <a:p>
            <a:endParaRPr lang="en-US" sz="4000" dirty="0"/>
          </a:p>
          <a:p>
            <a:r>
              <a:rPr lang="en-US" sz="4000" dirty="0"/>
              <a:t>Fakhar E Alam 		(FA20 BSCS 023)</a:t>
            </a:r>
          </a:p>
          <a:p>
            <a:endParaRPr lang="en-US" sz="4000" dirty="0"/>
          </a:p>
          <a:p>
            <a:pPr marL="0" indent="0">
              <a:buNone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87706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40432-26BE-48D1-9323-7E6562A90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082" y="161365"/>
            <a:ext cx="10515600" cy="1181613"/>
          </a:xfrm>
        </p:spPr>
        <p:txBody>
          <a:bodyPr/>
          <a:lstStyle/>
          <a:p>
            <a:r>
              <a:rPr lang="en-US" b="1" dirty="0"/>
              <a:t>Introduction of Project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C65060-287A-46A1-BB1D-C57787523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082" y="1609327"/>
            <a:ext cx="11779624" cy="316626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This Project is about </a:t>
            </a:r>
            <a:r>
              <a:rPr lang="en-US" b="1" dirty="0"/>
              <a:t>University Management System</a:t>
            </a:r>
            <a:r>
              <a:rPr lang="en-US" dirty="0"/>
              <a:t> In this Project I will show you the features of University Management that how University manage his Students, Teachers and How they maintain Students , staff ,faculty Records and some Multiple other Quires regarding to University Management. We done this Project in </a:t>
            </a:r>
            <a:r>
              <a:rPr lang="en-US" b="1" dirty="0"/>
              <a:t>C# Language </a:t>
            </a:r>
            <a:r>
              <a:rPr lang="en-US" dirty="0"/>
              <a:t>with </a:t>
            </a:r>
            <a:r>
              <a:rPr lang="en-US" b="1" dirty="0"/>
              <a:t>Microsoft</a:t>
            </a:r>
            <a:r>
              <a:rPr lang="en-US" dirty="0"/>
              <a:t> </a:t>
            </a:r>
            <a:r>
              <a:rPr lang="en-US" b="1" dirty="0"/>
              <a:t>SQL Server.</a:t>
            </a:r>
          </a:p>
          <a:p>
            <a:pPr marL="0" indent="0" algn="just">
              <a:buNone/>
            </a:pPr>
            <a:endParaRPr lang="en-US" b="1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EA9F08-192E-4E92-80DB-71DBE241EF98}"/>
              </a:ext>
            </a:extLst>
          </p:cNvPr>
          <p:cNvSpPr txBox="1">
            <a:spLocks/>
          </p:cNvSpPr>
          <p:nvPr/>
        </p:nvSpPr>
        <p:spPr>
          <a:xfrm>
            <a:off x="233082" y="3084722"/>
            <a:ext cx="11779624" cy="37015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38347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622C6-A038-443B-978B-41944AB38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94" y="110237"/>
            <a:ext cx="11833411" cy="663752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B2CBD0-84FC-45D3-8D4B-7FF51F005CDE}"/>
              </a:ext>
            </a:extLst>
          </p:cNvPr>
          <p:cNvSpPr/>
          <p:nvPr/>
        </p:nvSpPr>
        <p:spPr>
          <a:xfrm>
            <a:off x="314324" y="190500"/>
            <a:ext cx="8632451" cy="6429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400" b="1" dirty="0">
                <a:solidFill>
                  <a:schemeClr val="tx1"/>
                </a:solidFill>
              </a:rPr>
              <a:t>Features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2400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Teacher Sign In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Student Sign In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Management Sign In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Courses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Announcements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Add Teacher 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Add Student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Assignments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Quizzes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Dashboard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Delete Functions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Update Functions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Student Report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Change Password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Searching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22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7622C6-A038-443B-978B-41944AB38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166" y="110237"/>
            <a:ext cx="11833411" cy="663752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054D3A-4211-2323-BB5B-A3A060AC70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" t="5359" r="69690" b="51036"/>
          <a:stretch/>
        </p:blipFill>
        <p:spPr>
          <a:xfrm>
            <a:off x="6719086" y="5636443"/>
            <a:ext cx="1344706" cy="11028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B035C8-F74C-4ADE-291E-3E33B8654B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563" b="31680"/>
          <a:stretch/>
        </p:blipFill>
        <p:spPr>
          <a:xfrm>
            <a:off x="10044311" y="5223081"/>
            <a:ext cx="1617611" cy="139894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D36DEE-D72A-C703-A66F-3118BDC927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4" r="58462" b="38197"/>
          <a:stretch/>
        </p:blipFill>
        <p:spPr>
          <a:xfrm>
            <a:off x="10015803" y="3342559"/>
            <a:ext cx="1889223" cy="144211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3B03D27-0573-B220-E16D-AE4401478DB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5" t="9395" r="60281" b="40810"/>
          <a:stretch/>
        </p:blipFill>
        <p:spPr>
          <a:xfrm>
            <a:off x="9659299" y="1713646"/>
            <a:ext cx="2035039" cy="150260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AC20E0C-2886-863B-5FDF-26BBC87E156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8" t="9226" r="57556" b="42937"/>
          <a:stretch/>
        </p:blipFill>
        <p:spPr>
          <a:xfrm>
            <a:off x="7443574" y="1665100"/>
            <a:ext cx="1952726" cy="13176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977F117-F8D5-CDA6-7934-F3B2D61B266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" t="11100" r="58377" b="43504"/>
          <a:stretch/>
        </p:blipFill>
        <p:spPr>
          <a:xfrm>
            <a:off x="8764522" y="205889"/>
            <a:ext cx="2069156" cy="131769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A2BC722-1E27-12D5-5F02-FCB27C43373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81" t="232" r="43532" b="23097"/>
          <a:stretch/>
        </p:blipFill>
        <p:spPr>
          <a:xfrm>
            <a:off x="6940214" y="205889"/>
            <a:ext cx="1628606" cy="122472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D31D2A0-5551-B29D-B8E7-B9D9D50A675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" t="5552" r="57519" b="41733"/>
          <a:stretch/>
        </p:blipFill>
        <p:spPr>
          <a:xfrm>
            <a:off x="8217818" y="4363734"/>
            <a:ext cx="1564824" cy="113677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8C583AC-FA45-140A-E54F-A76A762112F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8" t="5718" r="72206" b="48148"/>
          <a:stretch/>
        </p:blipFill>
        <p:spPr>
          <a:xfrm>
            <a:off x="6683888" y="4547591"/>
            <a:ext cx="989865" cy="101031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050CD25-87B3-CBD9-6B2C-6B5AE6BD08A9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62" r="57146" b="40960"/>
          <a:stretch/>
        </p:blipFill>
        <p:spPr>
          <a:xfrm>
            <a:off x="7285742" y="3036929"/>
            <a:ext cx="1628606" cy="1147484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AD9924BB-40EF-0D88-78C6-16B5300FF0D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3" t="8663" r="77367" b="42917"/>
          <a:stretch/>
        </p:blipFill>
        <p:spPr>
          <a:xfrm>
            <a:off x="5483498" y="4607590"/>
            <a:ext cx="832665" cy="108304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3F45950-54AC-B1BB-11E4-61357422DB5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2" t="6036" r="68348" b="54211"/>
          <a:stretch/>
        </p:blipFill>
        <p:spPr>
          <a:xfrm>
            <a:off x="3369273" y="4889940"/>
            <a:ext cx="1344706" cy="98717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F7D78036-0966-8DE4-D0E3-096C1F2E1261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" t="9136" r="58668" b="44003"/>
          <a:stretch/>
        </p:blipFill>
        <p:spPr>
          <a:xfrm>
            <a:off x="196423" y="4821061"/>
            <a:ext cx="1401606" cy="946346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74D0C61-617E-4827-ADE3-7781E67D4D42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" t="8750" r="59099" b="45328"/>
          <a:stretch/>
        </p:blipFill>
        <p:spPr>
          <a:xfrm>
            <a:off x="1841118" y="4838983"/>
            <a:ext cx="1285066" cy="85164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20B7D52-D6D8-F8F7-FD6B-4DB0CF485FDD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" t="8957" r="60086" b="45326"/>
          <a:stretch/>
        </p:blipFill>
        <p:spPr>
          <a:xfrm>
            <a:off x="5404521" y="3216250"/>
            <a:ext cx="1711842" cy="1147484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0D537D6-3F66-7BD9-25DC-08E2E21605E2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" t="5666" r="67532" b="58850"/>
          <a:stretch/>
        </p:blipFill>
        <p:spPr>
          <a:xfrm>
            <a:off x="2652461" y="3161778"/>
            <a:ext cx="2492189" cy="162289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048E66CE-9D03-05FD-8526-80410FB9B285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" t="8670" r="51133" b="40037"/>
          <a:stretch/>
        </p:blipFill>
        <p:spPr>
          <a:xfrm>
            <a:off x="358665" y="3367178"/>
            <a:ext cx="1948732" cy="1212097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65C2BC0-B580-5D15-F64C-978CE5F79CFD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3" t="4588" r="53951" b="45339"/>
          <a:stretch/>
        </p:blipFill>
        <p:spPr>
          <a:xfrm>
            <a:off x="5157639" y="1823581"/>
            <a:ext cx="2052918" cy="1298044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2F1DBF8B-7CAD-6911-E7EA-20FC48DBB8DF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0" t="8399" r="58964" b="43138"/>
          <a:stretch/>
        </p:blipFill>
        <p:spPr>
          <a:xfrm>
            <a:off x="4575078" y="198998"/>
            <a:ext cx="2052917" cy="141698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9CCF809-FA80-2501-1926-72392644E2C7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9" t="7943" r="58023" b="43672"/>
          <a:stretch/>
        </p:blipFill>
        <p:spPr>
          <a:xfrm>
            <a:off x="2943815" y="1758468"/>
            <a:ext cx="1909482" cy="129804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D8EAB5DA-3144-5089-DC66-4591FF4E32A3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" t="9340" r="55902" b="39881"/>
          <a:stretch/>
        </p:blipFill>
        <p:spPr>
          <a:xfrm>
            <a:off x="403840" y="1665535"/>
            <a:ext cx="2079811" cy="139898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FAF93DDE-A50B-9FA2-41F5-60C0355D890F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37" r="63544" b="42068"/>
          <a:stretch/>
        </p:blipFill>
        <p:spPr>
          <a:xfrm>
            <a:off x="2634253" y="422342"/>
            <a:ext cx="1628606" cy="1216091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088B518-884C-2E20-B6C8-2ED1A2A9E6B1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1" r="50663" b="41596"/>
          <a:stretch/>
        </p:blipFill>
        <p:spPr>
          <a:xfrm>
            <a:off x="371195" y="323581"/>
            <a:ext cx="2051574" cy="1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60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10812-D4C5-F16D-EB4F-A72973C0E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244078"/>
            <a:ext cx="10515600" cy="1325563"/>
          </a:xfrm>
        </p:spPr>
        <p:txBody>
          <a:bodyPr>
            <a:normAutofit/>
          </a:bodyPr>
          <a:lstStyle/>
          <a:p>
            <a:r>
              <a:rPr lang="en-US" sz="6600" b="1" dirty="0"/>
              <a:t>Reason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A369B-4A2B-D40A-4CAF-3EFC6FD3F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431" y="1569641"/>
            <a:ext cx="10840851" cy="370160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University management system (UMS) is a solution which covers all aspects of colleges, universities and schools. It is developed for conducting, monitoring &amp; analyzing complex activities of the University and its affiliated colleges like Centralized Admission, Centralized Examination, and much more.</a:t>
            </a:r>
          </a:p>
        </p:txBody>
      </p:sp>
    </p:spTree>
    <p:extLst>
      <p:ext uri="{BB962C8B-B14F-4D97-AF65-F5344CB8AC3E}">
        <p14:creationId xmlns:p14="http://schemas.microsoft.com/office/powerpoint/2010/main" val="2287203274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09A62-5DF0-BF3A-1AB6-41493901E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706" y="230655"/>
            <a:ext cx="10515600" cy="1325563"/>
          </a:xfrm>
        </p:spPr>
        <p:txBody>
          <a:bodyPr/>
          <a:lstStyle/>
          <a:p>
            <a:r>
              <a:rPr lang="en-US" b="1" dirty="0"/>
              <a:t>Work Division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EFC74D8-84B1-0E0C-8F94-74382BBA6917}"/>
              </a:ext>
            </a:extLst>
          </p:cNvPr>
          <p:cNvSpPr txBox="1">
            <a:spLocks/>
          </p:cNvSpPr>
          <p:nvPr/>
        </p:nvSpPr>
        <p:spPr>
          <a:xfrm>
            <a:off x="201706" y="1350029"/>
            <a:ext cx="8700247" cy="31861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Muhammad Abdur-Rehman (Front End &amp; Back End)</a:t>
            </a:r>
          </a:p>
          <a:p>
            <a:endParaRPr lang="en-US" sz="3200" b="1" dirty="0"/>
          </a:p>
          <a:p>
            <a:r>
              <a:rPr lang="en-US" sz="3200" b="1" dirty="0"/>
              <a:t>Fakhar E Alam (Back End, Back End &amp; SQL Database) </a:t>
            </a:r>
          </a:p>
        </p:txBody>
      </p:sp>
    </p:spTree>
    <p:extLst>
      <p:ext uri="{BB962C8B-B14F-4D97-AF65-F5344CB8AC3E}">
        <p14:creationId xmlns:p14="http://schemas.microsoft.com/office/powerpoint/2010/main" val="117518619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8480F54-69B6-4A57-8926-C44A73966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313" y="2621608"/>
            <a:ext cx="4899596" cy="1149910"/>
          </a:xfrm>
        </p:spPr>
        <p:txBody>
          <a:bodyPr>
            <a:noAutofit/>
          </a:bodyPr>
          <a:lstStyle/>
          <a:p>
            <a:r>
              <a:rPr lang="en-US" sz="7200" b="1" dirty="0"/>
              <a:t>THANK YOU!	</a:t>
            </a:r>
          </a:p>
        </p:txBody>
      </p:sp>
    </p:spTree>
    <p:extLst>
      <p:ext uri="{BB962C8B-B14F-4D97-AF65-F5344CB8AC3E}">
        <p14:creationId xmlns:p14="http://schemas.microsoft.com/office/powerpoint/2010/main" val="1882308664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199</Words>
  <Application>Microsoft Office PowerPoint</Application>
  <PresentationFormat>Widescreen</PresentationFormat>
  <Paragraphs>32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University Management System</vt:lpstr>
      <vt:lpstr>Group Members</vt:lpstr>
      <vt:lpstr>Introduction of Project </vt:lpstr>
      <vt:lpstr>PowerPoint Presentation</vt:lpstr>
      <vt:lpstr>PowerPoint Presentation</vt:lpstr>
      <vt:lpstr>Reason</vt:lpstr>
      <vt:lpstr>Work Division</vt:lpstr>
      <vt:lpstr>THANK YOU!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BOOK HUB</dc:title>
  <dc:creator>Muhammad Abdur-Rehman</dc:creator>
  <cp:lastModifiedBy>Muhammad Abdur-Rehman</cp:lastModifiedBy>
  <cp:revision>20</cp:revision>
  <dcterms:created xsi:type="dcterms:W3CDTF">2022-05-29T12:45:32Z</dcterms:created>
  <dcterms:modified xsi:type="dcterms:W3CDTF">2022-06-01T19:08:19Z</dcterms:modified>
</cp:coreProperties>
</file>